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72" r:id="rId6"/>
    <p:sldId id="267" r:id="rId7"/>
    <p:sldId id="273" r:id="rId8"/>
    <p:sldId id="268" r:id="rId9"/>
    <p:sldId id="274" r:id="rId10"/>
    <p:sldId id="269" r:id="rId11"/>
    <p:sldId id="275" r:id="rId12"/>
    <p:sldId id="270" r:id="rId13"/>
    <p:sldId id="276" r:id="rId14"/>
    <p:sldId id="271" r:id="rId15"/>
    <p:sldId id="27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BF71-38B7-8642-BFCE-EDAE9BD0CBAF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025CB-9D18-264E-A945-2D020344C9DA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FB6C-7E96-8F41-8872-189CA1C59F84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81CDE-9BE7-C544-8ACB-7077DFC4270F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BA285-9698-1B45-8319-D90A8C63F150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CD42-43FF-B740-998F-DCC3802C4CE3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0FFBD-2EE4-8547-BBAE-A1AC91C8D77E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A2352-D7AC-F242-9256-A4477BCBF354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FC6A-9AE6-404D-9FDD-168B477B9C90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FCDFD-B4CF-A241-8D71-E814B10BEAF4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26A7B589-FD4B-7E46-869A-CBADC5FC564E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A92E-5FF9-8143-81B3-CCB531513398}" type="datetimeFigureOut">
              <a:rPr lang="en-US" dirty="0"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b="1" i="1" dirty="0"/>
              <a:t>Mezcalera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1393493"/>
          </a:xfrm>
        </p:spPr>
        <p:txBody>
          <a:bodyPr>
            <a:normAutofit fontScale="70000" lnSpcReduction="20000"/>
          </a:bodyPr>
          <a:lstStyle/>
          <a:p>
            <a:r>
              <a:rPr lang="es-MX" sz="2000" b="1" dirty="0"/>
              <a:t>Tópicos avanzados de programación</a:t>
            </a:r>
          </a:p>
          <a:p>
            <a:pPr algn="r"/>
            <a:r>
              <a:rPr lang="es-MX" b="1" dirty="0"/>
              <a:t>Integrantes:</a:t>
            </a:r>
          </a:p>
          <a:p>
            <a:pPr algn="r"/>
            <a:r>
              <a:rPr lang="es-MX" i="1" dirty="0"/>
              <a:t>Chávez Sánchez Kevin Edilberto</a:t>
            </a:r>
          </a:p>
          <a:p>
            <a:pPr algn="r"/>
            <a:r>
              <a:rPr lang="es-MX" i="1" dirty="0"/>
              <a:t>García García José ángel</a:t>
            </a:r>
          </a:p>
        </p:txBody>
      </p:sp>
    </p:spTree>
    <p:extLst>
      <p:ext uri="{BB962C8B-B14F-4D97-AF65-F5344CB8AC3E}">
        <p14:creationId xmlns:p14="http://schemas.microsoft.com/office/powerpoint/2010/main" val="237003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FUNCIONES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534696" y="2146300"/>
            <a:ext cx="9520158" cy="3320045"/>
          </a:xfrm>
        </p:spPr>
        <p:txBody>
          <a:bodyPr/>
          <a:lstStyle/>
          <a:p>
            <a:pPr marL="0" indent="0">
              <a:buNone/>
            </a:pPr>
            <a:r>
              <a:rPr lang="es-MX" sz="2400" dirty="0"/>
              <a:t>SELECCIÓN DEL MAGUEY</a:t>
            </a:r>
          </a:p>
          <a:p>
            <a:pPr marL="0" indent="0">
              <a:buNone/>
            </a:pPr>
            <a:r>
              <a:rPr lang="es-MX" sz="2800" dirty="0"/>
              <a:t>REGISTRO DE TANDAS</a:t>
            </a:r>
          </a:p>
          <a:p>
            <a:pPr marL="0" indent="0">
              <a:buNone/>
            </a:pPr>
            <a:r>
              <a:rPr lang="es-MX" sz="2400" dirty="0"/>
              <a:t>PROCESO DE LA ELABORACIÓN DEL MEZCAL</a:t>
            </a:r>
          </a:p>
          <a:p>
            <a:pPr marL="0" indent="0">
              <a:buNone/>
            </a:pPr>
            <a:r>
              <a:rPr lang="es-MX" sz="2800" b="1" dirty="0"/>
              <a:t>TRASLADO</a:t>
            </a:r>
          </a:p>
          <a:p>
            <a:pPr marL="0" indent="0">
              <a:buNone/>
            </a:pPr>
            <a:r>
              <a:rPr lang="es-MX" sz="2400" dirty="0"/>
              <a:t>INFORME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 algn="ctr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37909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00B3413-39F2-4333-98EB-EFA9DB7A62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365"/>
          <a:stretch/>
        </p:blipFill>
        <p:spPr>
          <a:xfrm>
            <a:off x="1722782" y="1"/>
            <a:ext cx="8746435" cy="608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273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FUNCIONES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534696" y="2146300"/>
            <a:ext cx="9520158" cy="3320045"/>
          </a:xfrm>
        </p:spPr>
        <p:txBody>
          <a:bodyPr/>
          <a:lstStyle/>
          <a:p>
            <a:pPr marL="0" indent="0">
              <a:buNone/>
            </a:pPr>
            <a:r>
              <a:rPr lang="es-MX" sz="2400" dirty="0"/>
              <a:t>SELECCIÓN DEL MAGUEY</a:t>
            </a:r>
          </a:p>
          <a:p>
            <a:pPr marL="0" indent="0">
              <a:buNone/>
            </a:pPr>
            <a:r>
              <a:rPr lang="es-MX" sz="2800" dirty="0"/>
              <a:t>REGISTRO DE TANDAS</a:t>
            </a:r>
          </a:p>
          <a:p>
            <a:pPr marL="0" indent="0">
              <a:buNone/>
            </a:pPr>
            <a:r>
              <a:rPr lang="es-MX" sz="2400" dirty="0"/>
              <a:t>PROCESO DE LA ELABORACIÓN DEL MEZCAL</a:t>
            </a:r>
          </a:p>
          <a:p>
            <a:pPr marL="0" indent="0">
              <a:buNone/>
            </a:pPr>
            <a:r>
              <a:rPr lang="es-MX" sz="2400" dirty="0"/>
              <a:t>TRASLADO</a:t>
            </a:r>
          </a:p>
          <a:p>
            <a:pPr marL="0" indent="0">
              <a:buNone/>
            </a:pPr>
            <a:r>
              <a:rPr lang="es-MX" sz="2800" b="1" dirty="0"/>
              <a:t>INFORME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 algn="ctr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69508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A1843CA-3D16-48E4-91D0-08ED8FDC3B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6609" y="0"/>
            <a:ext cx="8738782" cy="619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156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842" y="0"/>
            <a:ext cx="7564315" cy="68580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7" name="CuadroTexto 6"/>
          <p:cNvSpPr txBox="1"/>
          <p:nvPr/>
        </p:nvSpPr>
        <p:spPr>
          <a:xfrm>
            <a:off x="401053" y="2743200"/>
            <a:ext cx="1283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BASE </a:t>
            </a:r>
          </a:p>
          <a:p>
            <a:pPr algn="ctr"/>
            <a:r>
              <a:rPr lang="es-MX" sz="2400" dirty="0"/>
              <a:t>DE DATOS</a:t>
            </a:r>
          </a:p>
        </p:txBody>
      </p:sp>
    </p:spTree>
    <p:extLst>
      <p:ext uri="{BB962C8B-B14F-4D97-AF65-F5344CB8AC3E}">
        <p14:creationId xmlns:p14="http://schemas.microsoft.com/office/powerpoint/2010/main" val="3662800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5049306-A1C3-45A2-954D-307FF0F9F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464165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OBJETIVO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28655" y="2006154"/>
            <a:ext cx="6726689" cy="41301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CuadroTexto 4"/>
          <p:cNvSpPr txBox="1"/>
          <p:nvPr/>
        </p:nvSpPr>
        <p:spPr>
          <a:xfrm>
            <a:off x="1534696" y="3517900"/>
            <a:ext cx="4699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Desarrollar e implementar el ahorro de tiempo, del mismo modo, el manejo de grandes cantidades de datos a través de una aplicación.</a:t>
            </a:r>
          </a:p>
        </p:txBody>
      </p:sp>
    </p:spTree>
    <p:extLst>
      <p:ext uri="{BB962C8B-B14F-4D97-AF65-F5344CB8AC3E}">
        <p14:creationId xmlns:p14="http://schemas.microsoft.com/office/powerpoint/2010/main" val="1422906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OBJETIVOS ESPECÍFICOS </a:t>
            </a:r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>
          <a:xfrm>
            <a:off x="4711700" y="3517900"/>
            <a:ext cx="5177929" cy="1550989"/>
          </a:xfrm>
        </p:spPr>
        <p:txBody>
          <a:bodyPr/>
          <a:lstStyle/>
          <a:p>
            <a:r>
              <a:rPr lang="es-MX" sz="1800" dirty="0"/>
              <a:t>Identificar e implementar interfaces amigables.</a:t>
            </a:r>
          </a:p>
          <a:p>
            <a:r>
              <a:rPr lang="es-MX" sz="1800" dirty="0"/>
              <a:t>Conexión a base de datos.</a:t>
            </a:r>
          </a:p>
          <a:p>
            <a:r>
              <a:rPr lang="es-MX" sz="1800" dirty="0"/>
              <a:t>El uso y manejo de hilos.</a:t>
            </a:r>
          </a:p>
          <a:p>
            <a:endParaRPr lang="es-MX" dirty="0"/>
          </a:p>
        </p:txBody>
      </p:sp>
      <p:pic>
        <p:nvPicPr>
          <p:cNvPr id="6" name="Marcador de contenido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63345" y="1998905"/>
            <a:ext cx="6726689" cy="41301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17102280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FUNCIONES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534696" y="2146300"/>
            <a:ext cx="9520158" cy="3320045"/>
          </a:xfrm>
        </p:spPr>
        <p:txBody>
          <a:bodyPr/>
          <a:lstStyle/>
          <a:p>
            <a:pPr marL="0" indent="0">
              <a:buNone/>
            </a:pPr>
            <a:r>
              <a:rPr lang="es-MX" sz="2800" b="1" dirty="0"/>
              <a:t>SELECCIÓN DEL MAGUEY</a:t>
            </a:r>
          </a:p>
          <a:p>
            <a:pPr marL="0" indent="0">
              <a:buNone/>
            </a:pPr>
            <a:r>
              <a:rPr lang="es-MX" sz="2400" dirty="0"/>
              <a:t>REGISTRO DE TANDAS</a:t>
            </a:r>
          </a:p>
          <a:p>
            <a:pPr marL="0" indent="0">
              <a:buNone/>
            </a:pPr>
            <a:r>
              <a:rPr lang="es-MX" sz="2400" dirty="0"/>
              <a:t>PROCESO DE LA ELABORACIÓN DEL MEZCAL</a:t>
            </a:r>
          </a:p>
          <a:p>
            <a:pPr marL="0" indent="0">
              <a:buNone/>
            </a:pPr>
            <a:r>
              <a:rPr lang="es-MX" sz="2400" dirty="0"/>
              <a:t>TRASLADO</a:t>
            </a:r>
          </a:p>
          <a:p>
            <a:pPr marL="0" indent="0">
              <a:buNone/>
            </a:pPr>
            <a:r>
              <a:rPr lang="es-MX" sz="2400" dirty="0"/>
              <a:t>INFORME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 algn="ctr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54008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C387BF6-EB2E-49F2-9A25-C93097F201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3078" y="0"/>
            <a:ext cx="6665843" cy="6102285"/>
          </a:xfrm>
        </p:spPr>
      </p:pic>
    </p:spTree>
    <p:extLst>
      <p:ext uri="{BB962C8B-B14F-4D97-AF65-F5344CB8AC3E}">
        <p14:creationId xmlns:p14="http://schemas.microsoft.com/office/powerpoint/2010/main" val="4238950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FUNCIONES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534696" y="2146300"/>
            <a:ext cx="9520158" cy="3320045"/>
          </a:xfrm>
        </p:spPr>
        <p:txBody>
          <a:bodyPr/>
          <a:lstStyle/>
          <a:p>
            <a:pPr marL="0" indent="0">
              <a:buNone/>
            </a:pPr>
            <a:r>
              <a:rPr lang="es-MX" sz="2400" dirty="0"/>
              <a:t>SELECCIÓN DEL MAGUEY</a:t>
            </a:r>
          </a:p>
          <a:p>
            <a:pPr marL="0" indent="0">
              <a:buNone/>
            </a:pPr>
            <a:r>
              <a:rPr lang="es-MX" sz="2800" b="1" dirty="0"/>
              <a:t>REGISTRO DE TANDAS</a:t>
            </a:r>
          </a:p>
          <a:p>
            <a:pPr marL="0" indent="0">
              <a:buNone/>
            </a:pPr>
            <a:r>
              <a:rPr lang="es-MX" sz="2400" dirty="0"/>
              <a:t>PROCESO DE LA ELABORACIÓN DEL MEZCAL</a:t>
            </a:r>
          </a:p>
          <a:p>
            <a:pPr marL="0" indent="0">
              <a:buNone/>
            </a:pPr>
            <a:r>
              <a:rPr lang="es-MX" sz="2400" dirty="0"/>
              <a:t>TRASLADO</a:t>
            </a:r>
          </a:p>
          <a:p>
            <a:pPr marL="0" indent="0">
              <a:buNone/>
            </a:pPr>
            <a:r>
              <a:rPr lang="es-MX" sz="2400" dirty="0"/>
              <a:t>INFORME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 algn="ctr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69566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CCBCDC35-8C75-47AD-A4B3-992CF6DE6B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8069" y="0"/>
            <a:ext cx="8295861" cy="594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820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FUNCIONES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534696" y="2146300"/>
            <a:ext cx="9520158" cy="3320045"/>
          </a:xfrm>
        </p:spPr>
        <p:txBody>
          <a:bodyPr/>
          <a:lstStyle/>
          <a:p>
            <a:pPr marL="0" indent="0">
              <a:buNone/>
            </a:pPr>
            <a:r>
              <a:rPr lang="es-MX" sz="2400" dirty="0"/>
              <a:t>SELECCIÓN DEL MAGUEY</a:t>
            </a:r>
          </a:p>
          <a:p>
            <a:pPr marL="0" indent="0">
              <a:buNone/>
            </a:pPr>
            <a:r>
              <a:rPr lang="es-MX" sz="2800" dirty="0"/>
              <a:t>REGISTRO DE TANDAS</a:t>
            </a:r>
          </a:p>
          <a:p>
            <a:pPr marL="0" indent="0">
              <a:buNone/>
            </a:pPr>
            <a:r>
              <a:rPr lang="es-MX" sz="2800" b="1" dirty="0"/>
              <a:t>PROCESO DE LA ELABORACIÓN DEL MEZCAL</a:t>
            </a:r>
          </a:p>
          <a:p>
            <a:pPr marL="0" indent="0">
              <a:buNone/>
            </a:pPr>
            <a:r>
              <a:rPr lang="es-MX" sz="2400" dirty="0"/>
              <a:t>TRASLADO</a:t>
            </a:r>
          </a:p>
          <a:p>
            <a:pPr marL="0" indent="0">
              <a:buNone/>
            </a:pPr>
            <a:r>
              <a:rPr lang="es-MX" sz="2400" dirty="0"/>
              <a:t>INFORME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 algn="ctr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69715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DBBD3D2E-1F2C-4CDC-8CFB-0841977189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4594" y="0"/>
            <a:ext cx="8722811" cy="622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1645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TM10001114[[fn=Galería]]</Template>
  <TotalTime>272</TotalTime>
  <Words>140</Words>
  <Application>Microsoft Office PowerPoint</Application>
  <PresentationFormat>Panorámica</PresentationFormat>
  <Paragraphs>53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8" baseType="lpstr">
      <vt:lpstr>Arial</vt:lpstr>
      <vt:lpstr>Palatino Linotype</vt:lpstr>
      <vt:lpstr>Gallery</vt:lpstr>
      <vt:lpstr>Mezcalera</vt:lpstr>
      <vt:lpstr>OBJETIVO</vt:lpstr>
      <vt:lpstr>OBJETIVOS ESPECÍFICOS </vt:lpstr>
      <vt:lpstr>FUNCIONES</vt:lpstr>
      <vt:lpstr>Presentación de PowerPoint</vt:lpstr>
      <vt:lpstr>FUNCIONES</vt:lpstr>
      <vt:lpstr>Presentación de PowerPoint</vt:lpstr>
      <vt:lpstr>FUNCIONES</vt:lpstr>
      <vt:lpstr>Presentación de PowerPoint</vt:lpstr>
      <vt:lpstr>FUNCIONES</vt:lpstr>
      <vt:lpstr>Presentación de PowerPoint</vt:lpstr>
      <vt:lpstr>FUNCIONES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Mezcalera</dc:title>
  <dc:creator>Edilberto</dc:creator>
  <cp:lastModifiedBy>Chepe Aicrag</cp:lastModifiedBy>
  <cp:revision>13</cp:revision>
  <dcterms:created xsi:type="dcterms:W3CDTF">2020-06-15T02:40:11Z</dcterms:created>
  <dcterms:modified xsi:type="dcterms:W3CDTF">2020-06-16T14:02:11Z</dcterms:modified>
</cp:coreProperties>
</file>

<file path=docProps/thumbnail.jpeg>
</file>